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58" r:id="rId6"/>
    <p:sldId id="260" r:id="rId7"/>
    <p:sldId id="269" r:id="rId8"/>
    <p:sldId id="263" r:id="rId9"/>
    <p:sldId id="271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5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43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88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520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631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3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518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81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155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516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70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311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39854-07D0-4044-8500-F50561FBC393}" type="datetimeFigureOut">
              <a:rPr lang="ru-RU" smtClean="0"/>
              <a:t>05.02.2021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F223C-8840-4421-AEC0-53AED1A3A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96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302433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«Пожарная безопасность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 2 группы раннего возраста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941168"/>
            <a:ext cx="6400800" cy="1752600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Савина.А.С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Одинцова.Е.Н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88640"/>
            <a:ext cx="593883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2808312" cy="27279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5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422" y="1124744"/>
            <a:ext cx="8229600" cy="58092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формировать понятие о пользе и вреде огня, вызвать желание быть осторожными с огнем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формированию элементарных знаний о пожаре, его последствиях, действиях и способах тушения. Формировать понятия о профессии пожарного.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955" y="2772344"/>
            <a:ext cx="3096344" cy="3736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3.bp.blogspot.com/-wzHB4IvMRiQ/VNcUQ5BiffI/AAAAAAAAAT8/ydl--7n5kZU/s1600/96a71f3c8e6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894" y="2772344"/>
            <a:ext cx="2952328" cy="373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99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пожарной машины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44" y="4377314"/>
            <a:ext cx="2652786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75" y="4277922"/>
            <a:ext cx="2880320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4704"/>
            <a:ext cx="2880320" cy="29847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047" y="836712"/>
            <a:ext cx="2952328" cy="29969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764704"/>
            <a:ext cx="2679304" cy="29847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749412"/>
            <a:ext cx="2859782" cy="304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5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60848"/>
            <a:ext cx="2736304" cy="1143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«Мы в пожарных поиграем,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шланги размотаем,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так, вот так,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шланги размотаем.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огонь у нас горит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мы его гасить,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так, вот так,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мы его гасить.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пожарника бежали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кнопочку нажали: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1456" y="26064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в пожарных поиграем»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113699"/>
            <a:ext cx="3744416" cy="31073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86133"/>
            <a:ext cx="338437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7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литературы: </a:t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Маршак.С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«Кошкин дом»</a:t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Толстой.Л.Н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«Пожар»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0768"/>
            <a:ext cx="3600400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12776"/>
            <a:ext cx="3744416" cy="3007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005064"/>
            <a:ext cx="3456384" cy="302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2276872"/>
            <a:ext cx="4824536" cy="1143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Тили-бом! Тили-бом!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Загорелся кошкин дом!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Загорелся кошкин дом,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Идет дым столбом!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Кошка выскочила!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Глаза выпучила.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Бежит курочка с ведром,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Заливать кошкин дом,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лошадка с фонарем,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собачка с помелом,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Серый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заюшка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листом.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Раз!Раз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Раз!Раз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огонь погас!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88640"/>
            <a:ext cx="58391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Русская народная песенка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«Пожар»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019637"/>
            <a:ext cx="3491880" cy="2409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429000"/>
            <a:ext cx="3347864" cy="332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5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/>
              <a:t>                   Нетрадиционная техника рисования</a:t>
            </a:r>
            <a:br>
              <a:rPr lang="ru-RU" sz="2400" b="1" dirty="0" smtClean="0"/>
            </a:br>
            <a:r>
              <a:rPr lang="ru-RU" sz="2400" b="1" dirty="0" smtClean="0"/>
              <a:t>                                       «</a:t>
            </a:r>
            <a:r>
              <a:rPr lang="ru-RU" sz="2400" b="1" dirty="0"/>
              <a:t>Пожарники»</a:t>
            </a:r>
            <a:br>
              <a:rPr lang="ru-RU" sz="2400" b="1" dirty="0"/>
            </a:br>
            <a:r>
              <a:rPr lang="ru-RU" sz="2400" b="1" dirty="0" smtClean="0"/>
              <a:t>Цель: Продолжать </a:t>
            </a:r>
            <a:r>
              <a:rPr lang="ru-RU" sz="2400" b="1" dirty="0"/>
              <a:t>знакомить с нетрадиционными техниками рисования</a:t>
            </a:r>
            <a:r>
              <a:rPr lang="ru-RU" sz="2400" b="1" dirty="0" smtClean="0"/>
              <a:t>.</a:t>
            </a:r>
            <a:br>
              <a:rPr lang="ru-RU" sz="2400" b="1" dirty="0" smtClean="0"/>
            </a:br>
            <a:r>
              <a:rPr lang="ru-RU" sz="2400" b="1" dirty="0" smtClean="0"/>
              <a:t> Задачи: Учить </a:t>
            </a:r>
            <a:r>
              <a:rPr lang="ru-RU" sz="2400" b="1" dirty="0"/>
              <a:t>изображать характерные эмоции. Развивать речь, воображение, мелкую моторику рук </a:t>
            </a:r>
            <a:r>
              <a:rPr lang="ru-RU" sz="2400" b="1" dirty="0" smtClean="0"/>
              <a:t>.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Воспитывать аккуратность, воображение, любознательность, бережное отношение к своей жизни и жизни окружающих. </a:t>
            </a:r>
            <a:br>
              <a:rPr lang="ru-RU" sz="2400" b="1" dirty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852936"/>
            <a:ext cx="4464496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3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Подвижная игра: «Костер»</a:t>
            </a:r>
            <a:b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Развивать у детей двигательные умения,</a:t>
            </a:r>
            <a:b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правила пожарной безопасности.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volok-grad.ru/wp-content/uploads/2017/06/kartinki-s-ognem-dlya-detey-38629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000" y="4077071"/>
            <a:ext cx="3541384" cy="27089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24" y="4077072"/>
            <a:ext cx="3384376" cy="27089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29457"/>
            <a:ext cx="3528392" cy="28476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1" y="1229457"/>
            <a:ext cx="2520281" cy="284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49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404664"/>
            <a:ext cx="2477525" cy="28803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02" y="419345"/>
            <a:ext cx="2149229" cy="28656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23" y="3284984"/>
            <a:ext cx="2388393" cy="295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284984"/>
            <a:ext cx="2302795" cy="296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04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www.zhabinka.by/wp-content/uploads/2015/07/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52" y="-744"/>
            <a:ext cx="6354119" cy="6696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37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://ozorniza65-nv.edusite.ru/DswMedia/485861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75" y="-99392"/>
            <a:ext cx="7729716" cy="5495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5262129"/>
            <a:ext cx="47342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Огонь и дым со всех сторон,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срочно нужен телефон.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цифры набирай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адрес точный называй.</a:t>
            </a:r>
          </a:p>
        </p:txBody>
      </p:sp>
    </p:spTree>
    <p:extLst>
      <p:ext uri="{BB962C8B-B14F-4D97-AF65-F5344CB8AC3E}">
        <p14:creationId xmlns:p14="http://schemas.microsoft.com/office/powerpoint/2010/main" val="427016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://www.zhabinka.by/wp-content/uploads/2015/07/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52" y="-744"/>
            <a:ext cx="6354119" cy="6696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3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88</Words>
  <Application>Microsoft Office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«Пожарная безопасность»  1 и 2 группы раннего возраста </vt:lpstr>
      <vt:lpstr>Цель: формировать понятие о пользе и вреде огня, вызвать желание быть осторожными с огнем.  Задачи: способствовать формированию элементарных знаний о пожаре, его последствиях, действиях и способах тушения. Формировать понятия о профессии пожарного.</vt:lpstr>
      <vt:lpstr>Рассматривание пожарной машины</vt:lpstr>
      <vt:lpstr>«Мы в пожарных поиграем, Быстро шланги размотаем, Вот так, вот так, Быстро шланги размотаем. Вот огонь у нас горит Будем мы его гасить, Вот так, вот так, Будем мы его гасить. Два пожарника бежали И на кнопочку нажали: Пип!  </vt:lpstr>
      <vt:lpstr>Чтение художественной литературы:  Маршак.С. «Кошкин дом» Толстой.Л.Н  «Пожар»</vt:lpstr>
      <vt:lpstr>Тили-бом! Тили-бом! Загорелся кошкин дом! Загорелся кошкин дом, Идет дым столбом! Кошка выскочила! Глаза выпучила. Бежит курочка с ведром, Заливать кошкин дом, А лошадка с фонарем, А собачка с помелом, Серый заюшка с листом. Раз!Раз! Раз!Раз! И огонь погас!  </vt:lpstr>
      <vt:lpstr>                   Нетрадиционная техника рисования                                        «Пожарники» Цель: Продолжать знакомить с нетрадиционными техниками рисования.  Задачи: Учить изображать характерные эмоции. Развивать речь, воображение, мелкую моторику рук . Воспитывать аккуратность, воображение, любознательность, бережное отношение к своей жизни и жизни окружающих.  </vt:lpstr>
      <vt:lpstr>Подвижная игра: «Костер» Цель: Развивать у детей двигательные умения, закреплять правила пожарной безопасности.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Спички детям – не игрушка!</dc:title>
  <dc:creator>Настя</dc:creator>
  <cp:lastModifiedBy>mkdou.4@mail.ru</cp:lastModifiedBy>
  <cp:revision>19</cp:revision>
  <dcterms:created xsi:type="dcterms:W3CDTF">2018-04-23T07:13:50Z</dcterms:created>
  <dcterms:modified xsi:type="dcterms:W3CDTF">2021-02-05T04:17:30Z</dcterms:modified>
</cp:coreProperties>
</file>